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7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816A"/>
    <a:srgbClr val="EFCE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98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51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5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66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04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03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98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31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0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9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9330-D452-451D-AC75-970A15024DBF}" type="datetimeFigureOut">
              <a:rPr lang="en-US" smtClean="0"/>
              <a:t>2/11/2019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AC-2790-446A-A0E0-26F52E775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1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7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7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9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7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2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3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3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3436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29</cp:revision>
  <dcterms:created xsi:type="dcterms:W3CDTF">2019-02-07T14:45:08Z</dcterms:created>
  <dcterms:modified xsi:type="dcterms:W3CDTF">2019-02-11T19:35:01Z</dcterms:modified>
</cp:coreProperties>
</file>